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1D9D18-BEE2-464B-9387-3990402EDDE5}">
  <a:tblStyle styleId="{3C1D9D18-BEE2-464B-9387-3990402EDD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dae8a8d5e6_0_8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dae8a8d5e6_0_8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ae8a8d5e6_0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ae8a8d5e6_0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RIC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The GUI has been developed in Processing 3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When a pixel is selected, the Brightness, Hue and Saturation RGB values are sent to Supercollider via OSC messages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The Additive Synthesizer is implemented using 5 LFSaw oscillators and the mix function in Supercollider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The Reverb is implemented using the default reverb function in Supercollider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User can tweak the ADSR profile, LP cutoff and sliding(?) rate in the GUI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ae8a8d5e6_0_8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ae8a8d5e6_0_8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RIC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The chord root is a function of Hue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The chord type is a function of Brightness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Reverb dry/wet ratio is a function of Saturation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High saturation = pure, vivid color -&gt; pure sound = dry reverb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95959"/>
                </a:solidFill>
              </a:rPr>
              <a:t>Low saturation = washed-out, dull color -&gt; washed-out sound = wet reverb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ae8a8d5e6_0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ae8a8d5e6_0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Tommaso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42 five-note-chords have been selected for a broad range of sounds; they have been written in musical notation and later brought into Supercollider as bi-dimensional array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Each chord is expressed as a vector of half-step offsets with respect to the root; this allows good flexibility and ease of transposition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ae8a8d5e6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ae8a8d5e6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Tommaso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42 five-note-chords have been selected for a broad range of sounds; they have been written in musical notation and later brought into Supercollider as bi-dimensional array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Each chord is expressed as a vector of half-step offsets with respect to the root; this allows good flexibility and ease of transposition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ae8a8d5e6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ae8a8d5e6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FRANCESCO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Expand the pool of chords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Port the code to a web-friendly framework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Implement a record function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Passing chords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Apply the concept to a live video stream: the average hue, brightness and tone of each frame are computed; new sounds are generated based on the video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Investigate the use of machine learning to come up with an even broader range of possible chords/intervallic combinations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Machine learning to associate colors+chords, even more directly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Machine learning to improve the chord progressions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335688" y="269650"/>
            <a:ext cx="66078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Image Chordifier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787" y="1289175"/>
            <a:ext cx="4895627" cy="37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886588" y="914700"/>
            <a:ext cx="3370800" cy="8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CMLS Spring 2021 //Group 9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Meet the “Image Chordifier”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Innovative instrument that associates color and harmony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Given an image, and selected a pixel, a chord is generated and played back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When cursor is moved, chord is updated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Use cases include interactive website design, creative music production, interactive kiosks, art installations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9025" y="3048925"/>
            <a:ext cx="1688999" cy="17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900" y="3048925"/>
            <a:ext cx="3187476" cy="179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675" y="3048925"/>
            <a:ext cx="2695674" cy="179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Implementation Overview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384225" y="1487275"/>
            <a:ext cx="3569450" cy="32348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Processing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800" y="2077800"/>
            <a:ext cx="1384450" cy="9879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4924100" y="1487275"/>
            <a:ext cx="3569450" cy="3234825"/>
          </a:xfrm>
          <a:prstGeom prst="flowChart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Supercollider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74" name="Google Shape;74;p15"/>
          <p:cNvCxnSpPr/>
          <p:nvPr/>
        </p:nvCxnSpPr>
        <p:spPr>
          <a:xfrm>
            <a:off x="3994400" y="3104688"/>
            <a:ext cx="929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75" name="Google Shape;75;p15"/>
          <p:cNvSpPr txBox="1"/>
          <p:nvPr/>
        </p:nvSpPr>
        <p:spPr>
          <a:xfrm>
            <a:off x="4150150" y="2724150"/>
            <a:ext cx="58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OSC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356700" y="2156100"/>
            <a:ext cx="125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Hue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Brightness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Saturation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2225" y="3133925"/>
            <a:ext cx="1470225" cy="147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2356700" y="3453388"/>
            <a:ext cx="125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GUI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ADSR/Filters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Sliders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7888" y="1836625"/>
            <a:ext cx="1470225" cy="14702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6822200" y="2156100"/>
            <a:ext cx="148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Additive Synth (5 voices)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28813" y="3284850"/>
            <a:ext cx="1168399" cy="11683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6822200" y="3453400"/>
            <a:ext cx="148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Selection of Chords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From Colors to Chords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0125"/>
            <a:ext cx="4879550" cy="37583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5191250" y="1641100"/>
            <a:ext cx="212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KEY/ROOT</a:t>
            </a:r>
            <a:endParaRPr b="1"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5191250" y="2935788"/>
            <a:ext cx="142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REVERB</a:t>
            </a:r>
            <a:endParaRPr b="1"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5132950" y="4230475"/>
            <a:ext cx="1770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CHORD TYPE</a:t>
            </a:r>
            <a:endParaRPr b="1"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Chord Types, and Brightness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aphicFrame>
        <p:nvGraphicFramePr>
          <p:cNvPr id="97" name="Google Shape;97;p17"/>
          <p:cNvGraphicFramePr/>
          <p:nvPr/>
        </p:nvGraphicFramePr>
        <p:xfrm>
          <a:off x="41955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{3C1D9D18-BEE2-464B-9387-3990402EDDE5}</a:tableStyleId>
              </a:tblPr>
              <a:tblGrid>
                <a:gridCol w="1294375"/>
                <a:gridCol w="1806450"/>
                <a:gridCol w="1600400"/>
                <a:gridCol w="1512475"/>
                <a:gridCol w="2029275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Mode</a:t>
                      </a:r>
                      <a:endParaRPr b="1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Chord Type</a:t>
                      </a:r>
                      <a:endParaRPr b="1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Simplified Example</a:t>
                      </a:r>
                      <a:endParaRPr b="1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Numerical Representation</a:t>
                      </a:r>
                      <a:endParaRPr b="1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Brightest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Lydian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maj7#4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E F# B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0 4 6 11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Ionian/Suspended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Sus4 etc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F G D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0 5 7 14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Ionian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maj7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E G B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0 4 7 11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Mixolydian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7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E G Bb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0 4 7 10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Dorian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mi7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Eb G Bb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0 3 7 10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Darkest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Melodic Minor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mi6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 Eb G A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0 3 7 9</a:t>
                      </a:r>
                      <a:endParaRPr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Demo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300" y="1228825"/>
            <a:ext cx="8264652" cy="360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Further developments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50" y="3179600"/>
            <a:ext cx="2729876" cy="13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7225" y="3179612"/>
            <a:ext cx="2465125" cy="13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79850" y="3256342"/>
            <a:ext cx="2530224" cy="123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Pool of Chords expansion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Porting code to Web-friendly framework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Machine Learning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Live video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